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668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SriKumaran</a:t>
            </a:r>
            <a:r>
              <a:rPr lang="en-US" sz="1100" b="0" i="0" u="none" strike="noStrike" cap="none" dirty="0">
                <a:solidFill>
                  <a:schemeClr val="tx1"/>
                </a:solidFill>
                <a:latin typeface="Arial"/>
                <a:ea typeface="Arial"/>
                <a:cs typeface="Arial"/>
                <a:sym typeface="Arial"/>
              </a:rPr>
              <a:t> VM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118B57DE-F4A7-A0BC-CA97-BD32EC2A47E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DA0BD413-6E8D-5B21-0F12-6454F390C07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F60E8AE-07E6-BEAB-BF79-13FE4509F1AF}"/>
              </a:ext>
            </a:extLst>
          </p:cNvPr>
          <p:cNvPicPr>
            <a:picLocks noChangeAspect="1"/>
          </p:cNvPicPr>
          <p:nvPr/>
        </p:nvPicPr>
        <p:blipFill>
          <a:blip r:embed="rId3"/>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5077992-25AC-EAC5-2FF7-4A4B3577234D}"/>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125</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M</cp:lastModifiedBy>
  <cp:revision>17</cp:revision>
  <dcterms:modified xsi:type="dcterms:W3CDTF">2024-04-09T06:56:46Z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